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59" r:id="rId6"/>
    <p:sldId id="261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E76A72-2C7B-460B-8994-0187BE87F19C}">
  <a:tblStyle styleId="{4CE76A72-2C7B-460B-8994-0187BE87F1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216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df2e713e08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df2e713e08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2443650" y="2248500"/>
            <a:ext cx="42567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zh-TW" sz="3000" dirty="0">
                <a:solidFill>
                  <a:schemeClr val="dk2"/>
                </a:solidFill>
              </a:rPr>
              <a:t>手臂彎曲</a:t>
            </a:r>
            <a:r>
              <a:rPr lang="zh-TW" sz="3000" dirty="0">
                <a:solidFill>
                  <a:schemeClr val="dk2"/>
                </a:solidFill>
              </a:rPr>
              <a:t>演算法(</a:t>
            </a:r>
            <a:r>
              <a:rPr lang="zh-TW" altLang="en-US" sz="3000" dirty="0">
                <a:solidFill>
                  <a:schemeClr val="dk2"/>
                </a:solidFill>
              </a:rPr>
              <a:t>改進</a:t>
            </a:r>
            <a:r>
              <a:rPr lang="zh-TW" sz="3000" dirty="0">
                <a:solidFill>
                  <a:schemeClr val="dk2"/>
                </a:solidFill>
              </a:rPr>
              <a:t>)</a:t>
            </a:r>
            <a:endParaRPr sz="30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C2BDF89-1725-1F8F-02F9-1E5C1FDC8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" y="-12547"/>
            <a:ext cx="9141292" cy="51435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D133D1-5FDB-4096-BE6E-C9770162F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畫面排版改善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54E48F7-16AD-A931-4B4F-436854DD7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27272" y="1077580"/>
            <a:ext cx="2717249" cy="3416400"/>
          </a:xfrm>
        </p:spPr>
        <p:txBody>
          <a:bodyPr/>
          <a:lstStyle/>
          <a:p>
            <a:r>
              <a:rPr lang="zh-TW" altLang="en-US" dirty="0"/>
              <a:t>畫面排版相較上次較為直觀，比較不凌亂</a:t>
            </a:r>
            <a:endParaRPr lang="en-US" altLang="zh-TW" dirty="0"/>
          </a:p>
          <a:p>
            <a:r>
              <a:rPr lang="zh-TW" altLang="en-US" dirty="0"/>
              <a:t>將左</a:t>
            </a:r>
            <a:r>
              <a:rPr lang="en-US" altLang="zh-TW" dirty="0"/>
              <a:t>(</a:t>
            </a:r>
            <a:r>
              <a:rPr lang="zh-TW" altLang="en-US" dirty="0"/>
              <a:t>右</a:t>
            </a:r>
            <a:r>
              <a:rPr lang="en-US" altLang="zh-TW" dirty="0"/>
              <a:t>)</a:t>
            </a:r>
            <a:r>
              <a:rPr lang="zh-TW" altLang="en-US" dirty="0"/>
              <a:t>手舉啞鈴的計數改為固定的</a:t>
            </a:r>
            <a:endParaRPr lang="en-US" altLang="zh-TW" dirty="0"/>
          </a:p>
          <a:p>
            <a:r>
              <a:rPr lang="zh-TW" altLang="en-US" dirty="0"/>
              <a:t>增加左</a:t>
            </a:r>
            <a:r>
              <a:rPr lang="en-US" altLang="zh-TW" dirty="0"/>
              <a:t>(</a:t>
            </a:r>
            <a:r>
              <a:rPr lang="zh-TW" altLang="en-US" dirty="0"/>
              <a:t>右</a:t>
            </a:r>
            <a:r>
              <a:rPr lang="en-US" altLang="zh-TW" dirty="0"/>
              <a:t>)</a:t>
            </a:r>
            <a:r>
              <a:rPr lang="zh-TW" altLang="en-US" dirty="0"/>
              <a:t>手臂的速度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541DBE8C-8752-8274-4B5D-4AEADE3AB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79" y="2652897"/>
            <a:ext cx="3704665" cy="211042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30116CB-E98E-2AA3-C74E-23AA46E6A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028" y="731375"/>
            <a:ext cx="2905029" cy="211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E54A0567-7B44-9A04-8739-8E18E35EB88D}"/>
              </a:ext>
            </a:extLst>
          </p:cNvPr>
          <p:cNvSpPr txBox="1"/>
          <p:nvPr/>
        </p:nvSpPr>
        <p:spPr>
          <a:xfrm>
            <a:off x="1215752" y="1113779"/>
            <a:ext cx="808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Before</a:t>
            </a:r>
            <a:endParaRPr lang="zh-TW" altLang="en-US" dirty="0"/>
          </a:p>
        </p:txBody>
      </p:sp>
      <p:sp>
        <p:nvSpPr>
          <p:cNvPr id="10" name="箭號: 向右 9">
            <a:extLst>
              <a:ext uri="{FF2B5EF4-FFF2-40B4-BE49-F238E27FC236}">
                <a16:creationId xmlns:a16="http://schemas.microsoft.com/office/drawing/2014/main" id="{201B2A9B-AC76-EB7E-51AF-B3517A3B6A36}"/>
              </a:ext>
            </a:extLst>
          </p:cNvPr>
          <p:cNvSpPr/>
          <p:nvPr/>
        </p:nvSpPr>
        <p:spPr>
          <a:xfrm>
            <a:off x="2073729" y="1181890"/>
            <a:ext cx="440872" cy="17155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83C4B33A-C23B-67C9-0602-CDA2A052CB8C}"/>
              </a:ext>
            </a:extLst>
          </p:cNvPr>
          <p:cNvSpPr txBox="1"/>
          <p:nvPr/>
        </p:nvSpPr>
        <p:spPr>
          <a:xfrm>
            <a:off x="1104365" y="1856435"/>
            <a:ext cx="947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After</a:t>
            </a:r>
            <a:endParaRPr lang="zh-TW" altLang="en-US" dirty="0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FD28B389-FB69-C65C-7BF2-85D824F3613C}"/>
              </a:ext>
            </a:extLst>
          </p:cNvPr>
          <p:cNvSpPr/>
          <p:nvPr/>
        </p:nvSpPr>
        <p:spPr>
          <a:xfrm rot="5400000">
            <a:off x="1164762" y="2285646"/>
            <a:ext cx="440872" cy="171556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1515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1;p14">
            <a:extLst>
              <a:ext uri="{FF2B5EF4-FFF2-40B4-BE49-F238E27FC236}">
                <a16:creationId xmlns:a16="http://schemas.microsoft.com/office/drawing/2014/main" id="{1B9E6D80-B75E-DFBC-8659-6CC2E92009C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972CE7A-4736-6CC8-F511-D34908C85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手臂角度</a:t>
            </a:r>
            <a:r>
              <a:rPr lang="en-US" altLang="zh-TW" dirty="0"/>
              <a:t>(</a:t>
            </a:r>
            <a:r>
              <a:rPr lang="zh-TW" altLang="en-US" dirty="0"/>
              <a:t>改進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E63BBE3-3B62-B8BB-5476-495DC40EC7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完整定義舉啞鈴的角度 </a:t>
            </a:r>
            <a:r>
              <a:rPr lang="en-US" altLang="zh-TW" dirty="0"/>
              <a:t>(</a:t>
            </a:r>
            <a:r>
              <a:rPr lang="zh-TW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定義手臂彎取為</a:t>
            </a:r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zh-TW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度到</a:t>
            </a:r>
            <a:r>
              <a:rPr lang="en-US" altLang="zh-TW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120</a:t>
            </a:r>
            <a:r>
              <a:rPr lang="zh-TW" alt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度一次</a:t>
            </a:r>
            <a:r>
              <a:rPr lang="en-US" altLang="zh-TW" dirty="0"/>
              <a:t>)</a:t>
            </a:r>
          </a:p>
          <a:p>
            <a:pPr marL="114300" indent="0">
              <a:buNone/>
            </a:pPr>
            <a:r>
              <a:rPr lang="en-US" altLang="zh-TW" dirty="0"/>
              <a:t>	-</a:t>
            </a:r>
            <a:r>
              <a:rPr lang="zh-TW" altLang="en-US" sz="1400" dirty="0"/>
              <a:t>完整判斷手部是否有符合彎曲角度，增加判斷正確率</a:t>
            </a:r>
            <a:endParaRPr lang="en-US" altLang="zh-TW" sz="1400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3A2D530-6D23-0596-6B6C-922CFFB35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41" y="2387151"/>
            <a:ext cx="8183117" cy="202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66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1;p14">
            <a:extLst>
              <a:ext uri="{FF2B5EF4-FFF2-40B4-BE49-F238E27FC236}">
                <a16:creationId xmlns:a16="http://schemas.microsoft.com/office/drawing/2014/main" id="{E6273528-6E1C-B247-2B19-2F40140F111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ED0FD46-A5D2-FA9D-409B-A43FD66F7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777" y="129053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zh-TW" altLang="en-US" dirty="0"/>
              <a:t>計算手臂揮動速度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29C7296-37E4-6151-1245-758121EC9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7777" y="3774709"/>
            <a:ext cx="8007677" cy="2331629"/>
          </a:xfrm>
        </p:spPr>
        <p:txBody>
          <a:bodyPr/>
          <a:lstStyle/>
          <a:p>
            <a:r>
              <a:rPr lang="en-US" altLang="zh-TW" dirty="0" err="1"/>
              <a:t>angle_start</a:t>
            </a:r>
            <a:r>
              <a:rPr lang="en-US" altLang="zh-TW" dirty="0"/>
              <a:t>(</a:t>
            </a:r>
            <a:r>
              <a:rPr lang="zh-TW" altLang="en-US" dirty="0"/>
              <a:t>上個狀態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r>
              <a:rPr lang="en-US" altLang="zh-TW" dirty="0"/>
              <a:t>; </a:t>
            </a:r>
            <a:r>
              <a:rPr lang="en-US" altLang="zh-TW" dirty="0" err="1"/>
              <a:t>angel_end</a:t>
            </a:r>
            <a:r>
              <a:rPr lang="en-US" altLang="zh-TW" dirty="0"/>
              <a:t>(</a:t>
            </a:r>
            <a:r>
              <a:rPr lang="zh-TW" altLang="en-US" dirty="0"/>
              <a:t>目前狀態</a:t>
            </a:r>
            <a:r>
              <a:rPr lang="en-US" altLang="zh-TW" dirty="0"/>
              <a:t>)</a:t>
            </a:r>
          </a:p>
          <a:p>
            <a:r>
              <a:rPr lang="zh-TW" altLang="en-US" dirty="0"/>
              <a:t>使用角度的變化率 以每秒的變化 計算出手臂揮動的速度</a:t>
            </a:r>
            <a:endParaRPr lang="en-US" altLang="zh-TW" dirty="0"/>
          </a:p>
          <a:p>
            <a:endParaRPr lang="en-US" altLang="zh-TW" dirty="0"/>
          </a:p>
          <a:p>
            <a:pPr marL="114300" indent="0">
              <a:buNone/>
            </a:pP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8EECFEA-EC79-7CB3-FBB8-BBE47297F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11" y="2754389"/>
            <a:ext cx="6646635" cy="101579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1384D8B4-793B-A24A-89B6-5F5EF29A2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411" y="669858"/>
            <a:ext cx="6646635" cy="973571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8B8F386-7746-19BA-FDDE-6122BF8134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411" y="1515577"/>
            <a:ext cx="6646635" cy="129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05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61;p14">
            <a:extLst>
              <a:ext uri="{FF2B5EF4-FFF2-40B4-BE49-F238E27FC236}">
                <a16:creationId xmlns:a16="http://schemas.microsoft.com/office/drawing/2014/main" id="{84A72084-D0BD-095B-4CF1-0E60B0C8418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095AC62-831D-0CC4-51BC-97DFE224D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DEMO</a:t>
            </a:r>
            <a:endParaRPr lang="zh-TW" altLang="en-US" dirty="0"/>
          </a:p>
        </p:txBody>
      </p:sp>
      <p:pic>
        <p:nvPicPr>
          <p:cNvPr id="5" name="726ee5b589143c05">
            <a:hlinkClick r:id="" action="ppaction://media"/>
            <a:extLst>
              <a:ext uri="{FF2B5EF4-FFF2-40B4-BE49-F238E27FC236}">
                <a16:creationId xmlns:a16="http://schemas.microsoft.com/office/drawing/2014/main" id="{B02CD22A-B466-82D9-6758-4615AE7732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6900" y="1047750"/>
            <a:ext cx="54102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73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121</Words>
  <Application>Microsoft Office PowerPoint</Application>
  <PresentationFormat>如螢幕大小 (16:9)</PresentationFormat>
  <Paragraphs>14</Paragraphs>
  <Slides>6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9" baseType="lpstr">
      <vt:lpstr>Arial</vt:lpstr>
      <vt:lpstr>Consolas</vt:lpstr>
      <vt:lpstr>Simple Light</vt:lpstr>
      <vt:lpstr>PowerPoint 簡報</vt:lpstr>
      <vt:lpstr>PowerPoint 簡報</vt:lpstr>
      <vt:lpstr>畫面排版改善</vt:lpstr>
      <vt:lpstr>手臂角度(改進)</vt:lpstr>
      <vt:lpstr>計算手臂揮動速度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育成 歐</cp:lastModifiedBy>
  <cp:revision>2</cp:revision>
  <dcterms:modified xsi:type="dcterms:W3CDTF">2024-05-29T15:36:57Z</dcterms:modified>
</cp:coreProperties>
</file>